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68" r:id="rId2"/>
    <p:sldId id="581" r:id="rId3"/>
    <p:sldId id="582" r:id="rId4"/>
    <p:sldId id="448" r:id="rId5"/>
    <p:sldId id="577" r:id="rId6"/>
    <p:sldId id="599" r:id="rId7"/>
    <p:sldId id="598" r:id="rId8"/>
    <p:sldId id="573" r:id="rId9"/>
    <p:sldId id="574" r:id="rId10"/>
    <p:sldId id="580" r:id="rId11"/>
    <p:sldId id="578" r:id="rId12"/>
    <p:sldId id="587" r:id="rId13"/>
    <p:sldId id="583" r:id="rId14"/>
    <p:sldId id="589" r:id="rId15"/>
    <p:sldId id="590" r:id="rId16"/>
    <p:sldId id="591" r:id="rId17"/>
    <p:sldId id="592" r:id="rId18"/>
    <p:sldId id="594" r:id="rId19"/>
    <p:sldId id="593" r:id="rId20"/>
    <p:sldId id="584" r:id="rId21"/>
    <p:sldId id="601" r:id="rId22"/>
    <p:sldId id="596" r:id="rId23"/>
    <p:sldId id="588" r:id="rId24"/>
    <p:sldId id="585" r:id="rId25"/>
    <p:sldId id="597" r:id="rId26"/>
    <p:sldId id="60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0066"/>
    <a:srgbClr val="EEECE1"/>
    <a:srgbClr val="A4C5C0"/>
    <a:srgbClr val="3A4144"/>
    <a:srgbClr val="FF6699"/>
    <a:srgbClr val="F18A01"/>
    <a:srgbClr val="6DAC13"/>
    <a:srgbClr val="F8A45E"/>
    <a:srgbClr val="001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741" autoAdjust="0"/>
    <p:restoredTop sz="90625" autoAdjust="0"/>
  </p:normalViewPr>
  <p:slideViewPr>
    <p:cSldViewPr>
      <p:cViewPr varScale="1">
        <p:scale>
          <a:sx n="75" d="100"/>
          <a:sy n="75" d="100"/>
        </p:scale>
        <p:origin x="96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脚手架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0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94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接口测试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16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47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preprocess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1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preprocess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06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压缩前的 </a:t>
            </a:r>
            <a:r>
              <a:rPr lang="en-US" altLang="zh-CN" dirty="0"/>
              <a:t>JavaScript </a:t>
            </a:r>
            <a:r>
              <a:rPr lang="zh-CN" altLang="en-US" dirty="0"/>
              <a:t>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79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压缩前的 </a:t>
            </a:r>
            <a:r>
              <a:rPr lang="en-US" altLang="zh-CN" dirty="0"/>
              <a:t>JavaScript </a:t>
            </a:r>
            <a:r>
              <a:rPr lang="zh-CN" altLang="en-US" dirty="0"/>
              <a:t>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03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sprites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82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52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自动化构建大纲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673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1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三种环境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两种构建模式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557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持续集成工具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76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自动化任务工具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27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88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自动化构建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19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ravis-ci jenkins">
            <a:extLst>
              <a:ext uri="{FF2B5EF4-FFF2-40B4-BE49-F238E27FC236}">
                <a16:creationId xmlns:a16="http://schemas.microsoft.com/office/drawing/2014/main" id="{4F76E4C1-616F-44A8-ABD5-F635BAAB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00188"/>
            <a:ext cx="6858000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7DF9BD15-84E4-4558-8DA4-FF5A4171E407}"/>
              </a:ext>
            </a:extLst>
          </p:cNvPr>
          <p:cNvSpPr/>
          <p:nvPr/>
        </p:nvSpPr>
        <p:spPr>
          <a:xfrm>
            <a:off x="6312024" y="3356992"/>
            <a:ext cx="3096344" cy="1440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01AC4D-929E-407D-842C-177D7EF1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733550"/>
            <a:ext cx="7305675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8175E87-F4CA-42CA-9BB1-701B59DE45E6}"/>
              </a:ext>
            </a:extLst>
          </p:cNvPr>
          <p:cNvSpPr/>
          <p:nvPr/>
        </p:nvSpPr>
        <p:spPr>
          <a:xfrm rot="16200000">
            <a:off x="3503712" y="1772816"/>
            <a:ext cx="2232248" cy="32403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1BA136-7036-4670-B814-BB9FA937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nit test">
            <a:extLst>
              <a:ext uri="{FF2B5EF4-FFF2-40B4-BE49-F238E27FC236}">
                <a16:creationId xmlns:a16="http://schemas.microsoft.com/office/drawing/2014/main" id="{D92941EF-FD93-4117-B2D9-4AD5B871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266825"/>
            <a:ext cx="8410575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8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8429ADD0-9412-4C0B-94B5-9AE13BC7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1266825"/>
            <a:ext cx="7686675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8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2B2D3B1B-171A-40B6-A7B6-FABAF477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841514"/>
            <a:ext cx="7992888" cy="5128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unit test">
            <a:extLst>
              <a:ext uri="{FF2B5EF4-FFF2-40B4-BE49-F238E27FC236}">
                <a16:creationId xmlns:a16="http://schemas.microsoft.com/office/drawing/2014/main" id="{4058F580-5211-4CE2-AED9-BC8C837AA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266825"/>
            <a:ext cx="7038975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68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4C457F8B-1240-4541-A72A-065AC557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66825"/>
            <a:ext cx="8763000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front end compile">
            <a:extLst>
              <a:ext uri="{FF2B5EF4-FFF2-40B4-BE49-F238E27FC236}">
                <a16:creationId xmlns:a16="http://schemas.microsoft.com/office/drawing/2014/main" id="{16CB9CE1-16A5-4ADF-AE28-FB716CBE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75" y="835744"/>
            <a:ext cx="8865050" cy="5186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79B72B22-BA0C-4227-A76E-9E125E078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60" y="943756"/>
            <a:ext cx="8988480" cy="497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50900318043&amp;di=fe10ddab615ef691e96fa40ba40f3bb6&amp;imgtype=jpg&amp;src=http%3A%2F%2Fimg1.imgtn.bdimg.com%2Fit%2Fu%3D708882306%2C353028001%26fm%3D214%26gp%3D0.jpg">
            <a:extLst>
              <a:ext uri="{FF2B5EF4-FFF2-40B4-BE49-F238E27FC236}">
                <a16:creationId xmlns:a16="http://schemas.microsoft.com/office/drawing/2014/main" id="{DFE7C4CF-CF26-4AB5-8965-01E2A639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03" y="928105"/>
            <a:ext cx="8846393" cy="5001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yQMlZSgr9xhSLAha_XMHIA.png">
            <a:extLst>
              <a:ext uri="{FF2B5EF4-FFF2-40B4-BE49-F238E27FC236}">
                <a16:creationId xmlns:a16="http://schemas.microsoft.com/office/drawing/2014/main" id="{A1933587-82A0-43FF-9FB7-7A1BEEA36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00" y="1156406"/>
            <a:ext cx="9696400" cy="454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nchoo.net/wp-content/uploads/2016/05/Magento-2-CSS-preprocessing-v1.png">
            <a:extLst>
              <a:ext uri="{FF2B5EF4-FFF2-40B4-BE49-F238E27FC236}">
                <a16:creationId xmlns:a16="http://schemas.microsoft.com/office/drawing/2014/main" id="{F55E6645-EBD4-4890-8921-4E677F8A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73" y="1612788"/>
            <a:ext cx="9192254" cy="36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2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4E01F6-3A3A-4B81-A976-70D288B7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24" y="0"/>
            <a:ext cx="1105455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7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nify HTML, CSS and JavaScript Code">
            <a:extLst>
              <a:ext uri="{FF2B5EF4-FFF2-40B4-BE49-F238E27FC236}">
                <a16:creationId xmlns:a16="http://schemas.microsoft.com/office/drawing/2014/main" id="{112C347B-D921-41E6-86A7-97E346EA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316765"/>
            <a:ext cx="6336704" cy="4224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DAE155-8D12-4957-9C0E-BF435C4F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29" y="919141"/>
            <a:ext cx="9357142" cy="501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C8C92A-86A5-46A6-9D21-A830CE8DC871}"/>
              </a:ext>
            </a:extLst>
          </p:cNvPr>
          <p:cNvSpPr txBox="1"/>
          <p:nvPr/>
        </p:nvSpPr>
        <p:spPr>
          <a:xfrm>
            <a:off x="6960096" y="3198166"/>
            <a:ext cx="3024336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压缩前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1714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33231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A0476A-E744-4076-BA37-AB2FD2DA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04" y="908720"/>
            <a:ext cx="9450524" cy="5069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A24203-2505-4C25-B57C-45D9BF625674}"/>
              </a:ext>
            </a:extLst>
          </p:cNvPr>
          <p:cNvSpPr txBox="1"/>
          <p:nvPr/>
        </p:nvSpPr>
        <p:spPr>
          <a:xfrm>
            <a:off x="4611098" y="4581128"/>
            <a:ext cx="3024336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压缩后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733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3016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cal representation image sprites ">
            <a:extLst>
              <a:ext uri="{FF2B5EF4-FFF2-40B4-BE49-F238E27FC236}">
                <a16:creationId xmlns:a16="http://schemas.microsoft.com/office/drawing/2014/main" id="{1AF00CB5-DF51-4D67-AC37-A27D5B2A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79" y="1338027"/>
            <a:ext cx="8335441" cy="4181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53D3CE-B733-46F9-A367-D3CB75F3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87" y="764359"/>
            <a:ext cx="8889826" cy="5329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6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5B9DF5AA-ADA8-4E1E-BE70-941C7891F94B}"/>
              </a:ext>
            </a:extLst>
          </p:cNvPr>
          <p:cNvSpPr/>
          <p:nvPr/>
        </p:nvSpPr>
        <p:spPr>
          <a:xfrm>
            <a:off x="10936411" y="1726208"/>
            <a:ext cx="576064" cy="144016"/>
          </a:xfrm>
          <a:prstGeom prst="roundRect">
            <a:avLst/>
          </a:prstGeom>
          <a:solidFill>
            <a:srgbClr val="A4C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持续集成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829D92D-07E3-4AA8-A3DD-46AD6C946FAC}"/>
              </a:ext>
            </a:extLst>
          </p:cNvPr>
          <p:cNvGrpSpPr/>
          <p:nvPr/>
        </p:nvGrpSpPr>
        <p:grpSpPr>
          <a:xfrm>
            <a:off x="0" y="908720"/>
            <a:ext cx="12192000" cy="4323217"/>
            <a:chOff x="0" y="908720"/>
            <a:chExt cx="12192000" cy="432321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D24F860-6741-4F5A-A500-B65FCA1C7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08720"/>
              <a:ext cx="12192000" cy="4323217"/>
            </a:xfrm>
            <a:prstGeom prst="rect">
              <a:avLst/>
            </a:prstGeom>
          </p:spPr>
        </p:pic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B14BE00-35B4-4557-96C1-D410A4168802}"/>
                </a:ext>
              </a:extLst>
            </p:cNvPr>
            <p:cNvSpPr/>
            <p:nvPr/>
          </p:nvSpPr>
          <p:spPr>
            <a:xfrm>
              <a:off x="10957865" y="1716682"/>
              <a:ext cx="576064" cy="144016"/>
            </a:xfrm>
            <a:prstGeom prst="roundRect">
              <a:avLst/>
            </a:prstGeom>
            <a:solidFill>
              <a:srgbClr val="A4C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持续集成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59216DB-005F-41CD-A5D6-7DD85327BD89}"/>
              </a:ext>
            </a:extLst>
          </p:cNvPr>
          <p:cNvGrpSpPr/>
          <p:nvPr/>
        </p:nvGrpSpPr>
        <p:grpSpPr>
          <a:xfrm>
            <a:off x="3359696" y="4113076"/>
            <a:ext cx="7488832" cy="991853"/>
            <a:chOff x="3359696" y="4113076"/>
            <a:chExt cx="7488832" cy="991853"/>
          </a:xfrm>
        </p:grpSpPr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98FDE416-2839-4255-9C85-E56651E49BBA}"/>
                </a:ext>
              </a:extLst>
            </p:cNvPr>
            <p:cNvSpPr/>
            <p:nvPr/>
          </p:nvSpPr>
          <p:spPr>
            <a:xfrm rot="16200000">
              <a:off x="6834082" y="638690"/>
              <a:ext cx="540060" cy="7488832"/>
            </a:xfrm>
            <a:prstGeom prst="leftBrace">
              <a:avLst>
                <a:gd name="adj1" fmla="val 38530"/>
                <a:gd name="adj2" fmla="val 5038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9DD988D-8E33-40C2-9B30-EB76AEDF7E27}"/>
                </a:ext>
              </a:extLst>
            </p:cNvPr>
            <p:cNvSpPr txBox="1"/>
            <p:nvPr/>
          </p:nvSpPr>
          <p:spPr>
            <a:xfrm>
              <a:off x="6691520" y="479715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构建任务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53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168ED6-4E5C-4059-B738-B7EA3D54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27" y="600761"/>
            <a:ext cx="9325746" cy="565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0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197A0-306C-4181-9777-E2D522FE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3"/>
            <a:ext cx="12192000" cy="68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753B880-1F71-4EB1-8203-B0EDD54EAA39}"/>
              </a:ext>
            </a:extLst>
          </p:cNvPr>
          <p:cNvGrpSpPr/>
          <p:nvPr/>
        </p:nvGrpSpPr>
        <p:grpSpPr>
          <a:xfrm>
            <a:off x="481612" y="1506424"/>
            <a:ext cx="2955172" cy="3866792"/>
            <a:chOff x="481612" y="1506424"/>
            <a:chExt cx="2955172" cy="3866792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4142D7D-9DEB-4C8E-8A56-32DDBE1A0375}"/>
                </a:ext>
              </a:extLst>
            </p:cNvPr>
            <p:cNvSpPr/>
            <p:nvPr/>
          </p:nvSpPr>
          <p:spPr>
            <a:xfrm>
              <a:off x="481612" y="1506424"/>
              <a:ext cx="2952328" cy="6480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6B6D613-2A8D-444C-A897-54D68F5F457A}"/>
                </a:ext>
              </a:extLst>
            </p:cNvPr>
            <p:cNvSpPr/>
            <p:nvPr/>
          </p:nvSpPr>
          <p:spPr>
            <a:xfrm>
              <a:off x="481612" y="2154496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构建流程一定要幂等吗？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21AFCB1-9326-4A14-95A8-6896E64D34CC}"/>
                </a:ext>
              </a:extLst>
            </p:cNvPr>
            <p:cNvSpPr/>
            <p:nvPr/>
          </p:nvSpPr>
          <p:spPr>
            <a:xfrm>
              <a:off x="484456" y="2801392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应该做哪种测试？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662011-DFAA-4CE0-986D-11A7E3555618}"/>
                </a:ext>
              </a:extLst>
            </p:cNvPr>
            <p:cNvSpPr/>
            <p:nvPr/>
          </p:nvSpPr>
          <p:spPr>
            <a:xfrm>
              <a:off x="481612" y="344946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必须便于调试吗？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F632A7-24FC-4032-A0B2-43167263646E}"/>
                </a:ext>
              </a:extLst>
            </p:cNvPr>
            <p:cNvSpPr/>
            <p:nvPr/>
          </p:nvSpPr>
          <p:spPr>
            <a:xfrm>
              <a:off x="483504" y="4096360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会得到最佳结果吗？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AC67804-33AB-4961-AE5A-CC2676E15E3B}"/>
                </a:ext>
              </a:extLst>
            </p:cNvPr>
            <p:cNvSpPr/>
            <p:nvPr/>
          </p:nvSpPr>
          <p:spPr>
            <a:xfrm>
              <a:off x="483504" y="472514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构建流程要运行得快吗？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AF06CE-4965-4263-BDE1-C8430BE7597A}"/>
              </a:ext>
            </a:extLst>
          </p:cNvPr>
          <p:cNvGrpSpPr/>
          <p:nvPr/>
        </p:nvGrpSpPr>
        <p:grpSpPr>
          <a:xfrm>
            <a:off x="4079776" y="1495604"/>
            <a:ext cx="3999968" cy="3866792"/>
            <a:chOff x="4079776" y="1495604"/>
            <a:chExt cx="3999968" cy="3866792"/>
          </a:xfrm>
          <a:effectLst>
            <a:glow rad="1397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845112-175C-4FEE-92CC-6DE0682B5D60}"/>
                </a:ext>
              </a:extLst>
            </p:cNvPr>
            <p:cNvSpPr/>
            <p:nvPr/>
          </p:nvSpPr>
          <p:spPr>
            <a:xfrm>
              <a:off x="4082964" y="1495604"/>
              <a:ext cx="39967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Debug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EA68E91-4030-4036-B8F0-BA17BDE358E2}"/>
                </a:ext>
              </a:extLst>
            </p:cNvPr>
            <p:cNvSpPr/>
            <p:nvPr/>
          </p:nvSpPr>
          <p:spPr>
            <a:xfrm>
              <a:off x="4082964" y="2143676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是！对快速迭代很重要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1F9787A-FC5B-4FDE-8A72-5E749A4307AA}"/>
                </a:ext>
              </a:extLst>
            </p:cNvPr>
            <p:cNvSpPr/>
            <p:nvPr/>
          </p:nvSpPr>
          <p:spPr>
            <a:xfrm>
              <a:off x="4080728" y="2790572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Lint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代码检查 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1383FB3-6FF4-483E-92B0-EEA4DF58805A}"/>
                </a:ext>
              </a:extLst>
            </p:cNvPr>
            <p:cNvSpPr/>
            <p:nvPr/>
          </p:nvSpPr>
          <p:spPr>
            <a:xfrm>
              <a:off x="4082964" y="3438644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是。这是必须的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A12950-6E85-468D-BE29-9E079E850F9F}"/>
                </a:ext>
              </a:extLst>
            </p:cNvPr>
            <p:cNvSpPr/>
            <p:nvPr/>
          </p:nvSpPr>
          <p:spPr>
            <a:xfrm>
              <a:off x="4079776" y="4085540"/>
              <a:ext cx="399996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不会。需要调试信息，很多充分优化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369A81C-5970-4049-8041-E5EB9561AC09}"/>
                </a:ext>
              </a:extLst>
            </p:cNvPr>
            <p:cNvSpPr/>
            <p:nvPr/>
          </p:nvSpPr>
          <p:spPr>
            <a:xfrm>
              <a:off x="4079776" y="4714324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需要。快速构建可以提高开发效率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263C2C5-27BE-407C-ADAE-FCBD0D41F4DC}"/>
              </a:ext>
            </a:extLst>
          </p:cNvPr>
          <p:cNvGrpSpPr/>
          <p:nvPr/>
        </p:nvGrpSpPr>
        <p:grpSpPr>
          <a:xfrm>
            <a:off x="8760296" y="1495604"/>
            <a:ext cx="2955516" cy="3866792"/>
            <a:chOff x="8760296" y="1495604"/>
            <a:chExt cx="2955516" cy="3866792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F1BE8C5-E76C-476C-9A08-986B9FFB2BB3}"/>
                </a:ext>
              </a:extLst>
            </p:cNvPr>
            <p:cNvSpPr/>
            <p:nvPr/>
          </p:nvSpPr>
          <p:spPr>
            <a:xfrm>
              <a:off x="8763484" y="1495604"/>
              <a:ext cx="2952328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Release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4F76B0D-65B4-4BA2-B74D-EDE4AFF49641}"/>
                </a:ext>
              </a:extLst>
            </p:cNvPr>
            <p:cNvSpPr/>
            <p:nvPr/>
          </p:nvSpPr>
          <p:spPr>
            <a:xfrm>
              <a:off x="8763484" y="2143676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是！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F8A63C-B3EF-49B0-BA45-42DDC149F81F}"/>
                </a:ext>
              </a:extLst>
            </p:cNvPr>
            <p:cNvSpPr/>
            <p:nvPr/>
          </p:nvSpPr>
          <p:spPr>
            <a:xfrm>
              <a:off x="8762264" y="2790572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运行所有测试！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BFEF8F3-CD75-4722-B9F9-226FC19D4C46}"/>
                </a:ext>
              </a:extLst>
            </p:cNvPr>
            <p:cNvSpPr/>
            <p:nvPr/>
          </p:nvSpPr>
          <p:spPr>
            <a:xfrm>
              <a:off x="8763484" y="343864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不。能做到更好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F29CC3A-15AF-46DE-A64D-19794453C971}"/>
                </a:ext>
              </a:extLst>
            </p:cNvPr>
            <p:cNvSpPr/>
            <p:nvPr/>
          </p:nvSpPr>
          <p:spPr>
            <a:xfrm>
              <a:off x="8760296" y="4085540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一切为了性能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03729A7-B3D4-481D-B635-E165D69A930A}"/>
                </a:ext>
              </a:extLst>
            </p:cNvPr>
            <p:cNvSpPr/>
            <p:nvPr/>
          </p:nvSpPr>
          <p:spPr>
            <a:xfrm>
              <a:off x="8760296" y="471432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不必要。能快也很好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9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“build automation”的图片搜索结果">
            <a:extLst>
              <a:ext uri="{FF2B5EF4-FFF2-40B4-BE49-F238E27FC236}">
                <a16:creationId xmlns:a16="http://schemas.microsoft.com/office/drawing/2014/main" id="{37DFADB6-6BC9-41A4-A7E3-A987CD8E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638175"/>
            <a:ext cx="8629650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18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关图片">
            <a:extLst>
              <a:ext uri="{FF2B5EF4-FFF2-40B4-BE49-F238E27FC236}">
                <a16:creationId xmlns:a16="http://schemas.microsoft.com/office/drawing/2014/main" id="{73AB26B5-CE32-437A-8D07-565BD56C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54" y="874742"/>
            <a:ext cx="9999092" cy="5108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44614</TotalTime>
  <Words>165</Words>
  <Application>Microsoft Office PowerPoint</Application>
  <PresentationFormat>宽屏</PresentationFormat>
  <Paragraphs>57</Paragraphs>
  <Slides>26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653</cp:revision>
  <dcterms:created xsi:type="dcterms:W3CDTF">2016-08-24T11:19:54Z</dcterms:created>
  <dcterms:modified xsi:type="dcterms:W3CDTF">2019-02-26T10:50:34Z</dcterms:modified>
</cp:coreProperties>
</file>